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3"/>
    <p:sldId id="258" r:id="rId4"/>
    <p:sldId id="266" r:id="rId5"/>
    <p:sldId id="268" r:id="rId6"/>
    <p:sldId id="271" r:id="rId7"/>
    <p:sldId id="259" r:id="rId8"/>
    <p:sldId id="260" r:id="rId9"/>
    <p:sldId id="261" r:id="rId10"/>
    <p:sldId id="262" r:id="rId11"/>
    <p:sldId id="263" r:id="rId12"/>
    <p:sldId id="265" r:id="rId13"/>
  </p:sldIdLst>
  <p:sldSz cx="9144000" cy="6858000" type="screen4x3"/>
  <p:notesSz cx="6858000" cy="9144000"/>
  <p:embeddedFontLst>
    <p:embeddedFont>
      <p:font typeface="汉仪楷体KW" panose="00020600040101010101" charset="-122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53820"/>
            <a:ext cx="7772400" cy="1974850"/>
          </a:xfrm>
        </p:spPr>
        <p:txBody>
          <a:bodyPr>
            <a:normAutofit/>
          </a:bodyPr>
          <a:lstStyle/>
          <a:p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  <a:alpha val="43000"/>
                    </a:srgbClr>
                  </a:outerShdw>
                </a:effectLst>
                <a:ea typeface="汉仪楷体KW" panose="00020600040101010101" charset="-122"/>
                <a:cs typeface="+mj-lt"/>
              </a:rPr>
              <a:t>AI DeepChat: Knowledge Management and Assessment System</a:t>
            </a:r>
            <a:endParaRPr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  <a:alpha val="43000"/>
                  </a:srgbClr>
                </a:outerShdw>
              </a:effectLst>
              <a:ea typeface="汉仪楷体KW" panose="00020600040101010101" charset="-122"/>
              <a:cs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98215"/>
            <a:ext cx="6673850" cy="1075690"/>
          </a:xfrm>
        </p:spPr>
        <p:txBody>
          <a:bodyPr/>
          <a:lstStyle/>
          <a:p>
            <a:r>
              <a:rPr sz="2400" i="1">
                <a:solidFill>
                  <a:schemeClr val="tx1"/>
                </a:solidFill>
              </a:rPr>
              <a:t>Team</a:t>
            </a:r>
            <a:r>
              <a:rPr lang="en-US" sz="2400" i="1">
                <a:solidFill>
                  <a:schemeClr val="tx1"/>
                </a:solidFill>
              </a:rPr>
              <a:t>12</a:t>
            </a:r>
            <a:r>
              <a:rPr sz="2400" i="1">
                <a:solidFill>
                  <a:schemeClr val="tx1"/>
                </a:solidFill>
              </a:rPr>
              <a:t>: Zihong Luo, Qiaoyang Bi, Tianyu Zhu, Sijin Wu, Pengyu Lu, Dawei Wang</a:t>
            </a:r>
            <a:endParaRPr sz="2400" i="1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518"/>
            <a:ext cx="8229600" cy="1143000"/>
          </a:xfrm>
        </p:spPr>
        <p:txBody>
          <a:bodyPr/>
          <a:lstStyle/>
          <a:p>
            <a:r>
              <a:rPr lang="en-US" altLang="zh-CN" sz="3200"/>
              <a:t>User actions</a:t>
            </a:r>
            <a:endParaRPr lang="en-US" altLang="zh-CN"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8695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Send: Click the Send button or Enter to submit the message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Regenerate: reask for the answer to the last question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Copy reply: Copy the latest AI reply to the clipboard with one click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Clear input: Quickly clear the contents of the input field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File upload: Drag or click the uploaded file (Max 10 MB) to trigger AI document processing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3131820"/>
            <a:ext cx="9144000" cy="37261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内容占位符 4"/>
          <p:cNvSpPr/>
          <p:nvPr>
            <p:ph idx="1"/>
          </p:nvPr>
        </p:nvSpPr>
        <p:spPr>
          <a:xfrm>
            <a:off x="3340735" y="2593975"/>
            <a:ext cx="8229600" cy="4525963"/>
          </a:xfrm>
        </p:spPr>
        <p:txBody>
          <a:bodyPr/>
          <a:p>
            <a:pPr marL="0" indent="0">
              <a:buNone/>
            </a:pPr>
            <a:r>
              <a:rPr lang="en-US" altLang="zh-CN"/>
              <a:t>T</a:t>
            </a:r>
            <a:r>
              <a:rPr lang="en-US" altLang="zh-CN"/>
              <a:t>hank You!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/>
              <a:t>System Overview</a:t>
            </a:r>
            <a:endParaRPr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990" y="1600200"/>
            <a:ext cx="8526145" cy="28422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sz="2400">
                <a:latin typeface="Tahoma Regular" panose="020B0604030504040204" charset="0"/>
                <a:cs typeface="Tahoma Regular" panose="020B0604030504040204" charset="0"/>
              </a:rPr>
              <a:t>Key Components:</a:t>
            </a:r>
            <a:endParaRPr sz="2400">
              <a:latin typeface="Tahoma Regular" panose="020B0604030504040204" charset="0"/>
              <a:cs typeface="Tahoma Regular" panose="020B0604030504040204" charset="0"/>
            </a:endParaRPr>
          </a:p>
          <a:p>
            <a:pPr lvl="1"/>
            <a:r>
              <a:rPr sz="2400">
                <a:latin typeface="Tahoma Regular" panose="020B0604030504040204" charset="0"/>
                <a:cs typeface="Tahoma Regular" panose="020B0604030504040204" charset="0"/>
              </a:rPr>
              <a:t>Backend: PHP + MySQL, FastAPI for AI endpoints</a:t>
            </a:r>
            <a:endParaRPr sz="2400">
              <a:latin typeface="Tahoma Regular" panose="020B0604030504040204" charset="0"/>
              <a:cs typeface="Tahoma Regular" panose="020B0604030504040204" charset="0"/>
            </a:endParaRPr>
          </a:p>
          <a:p>
            <a:pPr lvl="1"/>
            <a:r>
              <a:rPr sz="2400">
                <a:latin typeface="Tahoma Regular" panose="020B0604030504040204" charset="0"/>
                <a:cs typeface="Tahoma Regular" panose="020B0604030504040204" charset="0"/>
              </a:rPr>
              <a:t>Frontend: HTML, CSS, JavaScript with intuitive UI</a:t>
            </a:r>
            <a:endParaRPr sz="2400">
              <a:latin typeface="Tahoma Regular" panose="020B0604030504040204" charset="0"/>
              <a:cs typeface="Tahoma Regular" panose="020B0604030504040204" charset="0"/>
            </a:endParaRPr>
          </a:p>
          <a:p>
            <a:pPr lvl="1"/>
            <a:r>
              <a:rPr sz="2400">
                <a:latin typeface="Tahoma Regular" panose="020B0604030504040204" charset="0"/>
                <a:cs typeface="Tahoma Regular" panose="020B0604030504040204" charset="0"/>
              </a:rPr>
              <a:t>AI Integration: DeepSeek API for summarization &amp; question generation</a:t>
            </a:r>
            <a:endParaRPr sz="2400">
              <a:latin typeface="Tahoma Regular" panose="020B0604030504040204" charset="0"/>
              <a:cs typeface="Tahoma Regular" panose="020B0604030504040204" charset="0"/>
            </a:endParaRPr>
          </a:p>
          <a:p>
            <a:pPr lvl="1"/>
            <a:r>
              <a:rPr sz="2400">
                <a:latin typeface="Tahoma Regular" panose="020B0604030504040204" charset="0"/>
                <a:cs typeface="Tahoma Regular" panose="020B0604030504040204" charset="0"/>
              </a:rPr>
              <a:t>Security: Role-based access control, data encryption</a:t>
            </a:r>
            <a:endParaRPr sz="2400">
              <a:latin typeface="Tahoma Regular" panose="020B0604030504040204" charset="0"/>
              <a:cs typeface="Tahoma Regular" panose="020B060403050404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892810"/>
          </a:xfrm>
        </p:spPr>
        <p:txBody>
          <a:bodyPr>
            <a:normAutofit/>
          </a:bodyPr>
          <a:p>
            <a:r>
              <a:rPr sz="3200"/>
              <a:t>Overview of User Interface and Functions</a:t>
            </a:r>
            <a:endParaRPr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000760"/>
            <a:ext cx="8477250" cy="5632450"/>
          </a:xfrm>
        </p:spPr>
        <p:txBody>
          <a:bodyPr>
            <a:noAutofit/>
          </a:bodyPr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A.Register: </a:t>
            </a:r>
            <a:r>
              <a:rPr sz="1800">
                <a:latin typeface="Tahoma Regular" panose="020B0604030504040204" charset="0"/>
                <a:cs typeface="Tahoma Regular" panose="020B0604030504040204" charset="0"/>
                <a:sym typeface="+mn-ea"/>
              </a:rPr>
              <a:t>Username/Email + password</a:t>
            </a:r>
            <a:endParaRPr sz="1800">
              <a:latin typeface="Tahoma Regular" panose="020B0604030504040204" charset="0"/>
              <a:cs typeface="Tahoma Regular" panose="020B0604030504040204" charset="0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B.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Login and permissions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: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Username/Email + password, secondary verification code is supported</a:t>
            </a:r>
            <a:endParaRPr sz="1800">
              <a:latin typeface="Tahoma Regular" panose="020B0604030504040204" charset="0"/>
              <a:cs typeface="Tahoma Regular" panose="020B0604030504040204" charset="0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C.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Document management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: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 Multi-format upload (PDF/TXT)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,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Version tracking, fast retrieval</a:t>
            </a:r>
            <a:endParaRPr sz="1800">
              <a:latin typeface="Tahoma Regular" panose="020B0604030504040204" charset="0"/>
              <a:cs typeface="Tahoma Regular" panose="020B0604030504040204" charset="0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D.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AI-driven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: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Automatic summarization, knowledge extraction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,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Question bank generation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,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"Think more" toggle model</a:t>
            </a:r>
            <a:endParaRPr sz="1800">
              <a:latin typeface="Tahoma Regular" panose="020B0604030504040204" charset="0"/>
              <a:cs typeface="Tahoma Regular" panose="020B0604030504040204" charset="0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E.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Conversational interaction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: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 Live chat (WebSocket push)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,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New dialogue/empty dialogue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,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Historical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session search</a:t>
            </a:r>
            <a:endParaRPr sz="1800">
              <a:latin typeface="Tahoma Regular" panose="020B0604030504040204" charset="0"/>
              <a:cs typeface="Tahoma Regular" panose="020B0604030504040204" charset="0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F.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System Settings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: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API Key and model parameter configuration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,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One-click interface connectivity testing</a:t>
            </a:r>
            <a:endParaRPr sz="1800">
              <a:latin typeface="Tahoma Regular" panose="020B0604030504040204" charset="0"/>
              <a:cs typeface="Tahoma Regular" panose="020B0604030504040204" charset="0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G.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User actions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: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Send/regenerate/copy/empty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, </a:t>
            </a:r>
            <a:r>
              <a:rPr sz="1800">
                <a:latin typeface="Tahoma Regular" panose="020B0604030504040204" charset="0"/>
                <a:cs typeface="Tahoma Regular" panose="020B0604030504040204" charset="0"/>
              </a:rPr>
              <a:t>File drag and drop upload</a:t>
            </a:r>
            <a:r>
              <a:rPr lang="en-US" sz="1800">
                <a:latin typeface="Tahoma Regular" panose="020B0604030504040204" charset="0"/>
                <a:cs typeface="Tahoma Regular" panose="020B0604030504040204" charset="0"/>
              </a:rPr>
              <a:t>.</a:t>
            </a:r>
            <a:endParaRPr lang="en-US" sz="1800">
              <a:latin typeface="Tahoma Regular" panose="020B0604030504040204" charset="0"/>
              <a:cs typeface="Tahoma Regular" panose="020B060403050404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4985" y="0"/>
            <a:ext cx="8229600" cy="960755"/>
          </a:xfrm>
        </p:spPr>
        <p:txBody>
          <a:bodyPr/>
          <a:p>
            <a:r>
              <a:rPr lang="en-US" altLang="zh-CN" sz="3200"/>
              <a:t>Login screen</a:t>
            </a:r>
            <a:endParaRPr lang="en-US" altLang="zh-CN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31215"/>
            <a:ext cx="8287385" cy="448437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Input fields: username/Email, password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Operation buttons: Login, Register here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Security points: password format validation, HTTPS encryption, session timeout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2336800"/>
            <a:ext cx="9144000" cy="4459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6390" y="149860"/>
            <a:ext cx="8229600" cy="4525963"/>
          </a:xfrm>
        </p:spPr>
        <p:txBody>
          <a:bodyPr/>
          <a:p>
            <a:pPr marL="0" indent="0">
              <a:buNone/>
            </a:pPr>
            <a:endParaRPr lang="en-US" altLang="zh-CN" sz="18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1800">
                <a:latin typeface="Tahoma Regular" panose="020B0604030504040204" charset="0"/>
                <a:cs typeface="Tahoma Regular" panose="020B0604030504040204" charset="0"/>
                <a:sym typeface="+mn-ea"/>
              </a:rPr>
              <a:t>Input fields: username, age, gender, email, password, confirmation password</a:t>
            </a:r>
            <a:endParaRPr lang="en-US" altLang="zh-CN" sz="18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1800">
                <a:latin typeface="Tahoma Regular" panose="020B0604030504040204" charset="0"/>
                <a:cs typeface="Tahoma Regular" panose="020B0604030504040204" charset="0"/>
                <a:sym typeface="+mn-ea"/>
              </a:rPr>
              <a:t>Action buttons: Submit, Reset, Back</a:t>
            </a:r>
            <a:endParaRPr lang="en-US" altLang="zh-CN" sz="18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1800">
                <a:latin typeface="Tahoma Regular" panose="020B0604030504040204" charset="0"/>
                <a:cs typeface="Tahoma Regular" panose="020B0604030504040204" charset="0"/>
                <a:sym typeface="+mn-ea"/>
              </a:rPr>
              <a:t>Verification rules: email format, password 6-18 digits, two passwords consistent</a:t>
            </a:r>
            <a:endParaRPr lang="en-US" altLang="zh-CN" sz="1800">
              <a:latin typeface="Tahoma Regular" panose="020B0604030504040204" charset="0"/>
              <a:cs typeface="Tahoma Regular" panose="020B0604030504040204" charset="0"/>
            </a:endParaRPr>
          </a:p>
          <a:p>
            <a:endParaRPr lang="zh-CN" altLang="en-US" sz="180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1472565"/>
            <a:ext cx="9143365" cy="538543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889885" y="0"/>
            <a:ext cx="43592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atin typeface="+mj-lt"/>
                <a:cs typeface="+mj-lt"/>
                <a:sym typeface="+mn-ea"/>
              </a:rPr>
              <a:t>Registration screen</a:t>
            </a:r>
            <a:endParaRPr lang="zh-CN" altLang="en-US" sz="3200"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4865" y="-135572"/>
            <a:ext cx="8229600" cy="1143000"/>
          </a:xfrm>
        </p:spPr>
        <p:txBody>
          <a:bodyPr/>
          <a:lstStyle/>
          <a:p>
            <a:r>
              <a:rPr sz="3200"/>
              <a:t>Document Management Features</a:t>
            </a:r>
            <a:endParaRPr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4530"/>
            <a:ext cx="8229600" cy="2123440"/>
          </a:xfrm>
        </p:spPr>
        <p:txBody>
          <a:bodyPr/>
          <a:lstStyle/>
          <a:p>
            <a:pPr marL="0" indent="0">
              <a:buNone/>
            </a:pPr>
            <a:r>
              <a:rPr sz="2000">
                <a:latin typeface="Tahoma Regular" panose="020B0604030504040204" charset="0"/>
                <a:cs typeface="Tahoma Regular" panose="020B0604030504040204" charset="0"/>
              </a:rPr>
              <a:t>Uploads &amp; Versioning:</a:t>
            </a:r>
            <a:endParaRPr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sz="2000">
                <a:latin typeface="Tahoma Regular" panose="020B0604030504040204" charset="0"/>
                <a:cs typeface="Tahoma Regular" panose="020B0604030504040204" charset="0"/>
              </a:rPr>
              <a:t>Multi-format support: PDF,</a:t>
            </a:r>
            <a:r>
              <a:rPr lang="en-US" sz="2000">
                <a:latin typeface="Tahoma Regular" panose="020B0604030504040204" charset="0"/>
                <a:cs typeface="Tahoma Regular" panose="020B0604030504040204" charset="0"/>
              </a:rPr>
              <a:t> </a:t>
            </a:r>
            <a:r>
              <a:rPr sz="2000">
                <a:latin typeface="Tahoma Regular" panose="020B0604030504040204" charset="0"/>
                <a:cs typeface="Tahoma Regular" panose="020B0604030504040204" charset="0"/>
              </a:rPr>
              <a:t>TXT</a:t>
            </a:r>
            <a:endParaRPr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sz="2000">
                <a:latin typeface="Tahoma Regular" panose="020B0604030504040204" charset="0"/>
                <a:cs typeface="Tahoma Regular" panose="020B0604030504040204" charset="0"/>
              </a:rPr>
              <a:t>Secure storage and quick retrieval</a:t>
            </a:r>
            <a:endParaRPr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sz="2000">
                <a:latin typeface="Tahoma Regular" panose="020B0604030504040204" charset="0"/>
                <a:cs typeface="Tahoma Regular" panose="020B0604030504040204" charset="0"/>
              </a:rPr>
              <a:t>Version tracking for audit and quality control</a:t>
            </a:r>
            <a:endParaRPr sz="2000">
              <a:latin typeface="Tahoma Regular" panose="020B0604030504040204" charset="0"/>
              <a:cs typeface="Tahoma Regular" panose="020B06040305040402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t="1899" b="1899"/>
          <a:stretch>
            <a:fillRect/>
          </a:stretch>
        </p:blipFill>
        <p:spPr>
          <a:xfrm>
            <a:off x="0" y="2170430"/>
            <a:ext cx="9144635" cy="48717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2717"/>
            <a:ext cx="8229600" cy="1143000"/>
          </a:xfrm>
        </p:spPr>
        <p:txBody>
          <a:bodyPr/>
          <a:lstStyle/>
          <a:p>
            <a:r>
              <a:rPr sz="3200"/>
              <a:t>AI-Driven Extraction &amp; Assessment</a:t>
            </a:r>
            <a:endParaRPr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21665"/>
            <a:ext cx="8229600" cy="3791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Automatic summarization: Distill the main points of a document or conversation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Knowledge extraction: Intelligently identify and organize key concepts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Question bank generation: automatic question generation (multiple choice/judgment/fill in the blank)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Deep mode: The "Think More" button triggers a more detailed analysis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759075"/>
            <a:ext cx="9144000" cy="40989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5110"/>
            <a:ext cx="8229600" cy="1094105"/>
          </a:xfrm>
        </p:spPr>
        <p:txBody>
          <a:bodyPr/>
          <a:lstStyle/>
          <a:p>
            <a:r>
              <a:rPr lang="en-US" altLang="zh-CN" sz="3200"/>
              <a:t>Dialogue interaction</a:t>
            </a:r>
            <a:endParaRPr lang="en-US" altLang="zh-CN" sz="3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1468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Real-time chat: Based on WebSocket, real-time push AI processing progress and reply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History management: Click "New conversation" to reset the context, click "Clear conversation" only to clear the screen without resetting the session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pPr marL="0" indent="0">
              <a:buNone/>
            </a:pPr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Conversational search: Quickly locate relevant messages by keyword in the history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2921000"/>
            <a:ext cx="9142730" cy="393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220" y="-174942"/>
            <a:ext cx="8229600" cy="1143000"/>
          </a:xfrm>
        </p:spPr>
        <p:txBody>
          <a:bodyPr/>
          <a:lstStyle/>
          <a:p>
            <a:r>
              <a:rPr lang="en-US" altLang="zh-CN" sz="3200"/>
              <a:t>System Settings</a:t>
            </a:r>
            <a:endParaRPr lang="en-US" altLang="zh-CN" sz="3200"/>
          </a:p>
        </p:txBody>
      </p:sp>
      <p:sp>
        <p:nvSpPr>
          <p:cNvPr id="5" name="文本框 4"/>
          <p:cNvSpPr txBox="1"/>
          <p:nvPr/>
        </p:nvSpPr>
        <p:spPr>
          <a:xfrm>
            <a:off x="490220" y="781685"/>
            <a:ext cx="8196580" cy="17151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API Config: Enter/change API Key, Base URL, model name, temperature, Max Tokens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Interface testing: Ping the backend with one click or sending test messages to quickly verify connectivity and authentication status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  <a:p>
            <a:r>
              <a:rPr lang="en-US" altLang="zh-CN" sz="2000">
                <a:latin typeface="Tahoma Regular" panose="020B0604030504040204" charset="0"/>
                <a:cs typeface="Tahoma Regular" panose="020B0604030504040204" charset="0"/>
              </a:rPr>
              <a:t>Live: Changes are applied immediately without restarting the service</a:t>
            </a:r>
            <a:endParaRPr lang="en-US" altLang="zh-CN" sz="2000">
              <a:latin typeface="Tahoma Regular" panose="020B0604030504040204" charset="0"/>
              <a:cs typeface="Tahoma Regular" panose="020B06040305040402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393315"/>
            <a:ext cx="9144000" cy="44646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2885</Words>
  <Application>WPS 演示</Application>
  <PresentationFormat>On-screen Show (4:3)</PresentationFormat>
  <Paragraphs>73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宋体</vt:lpstr>
      <vt:lpstr>Wingdings</vt:lpstr>
      <vt:lpstr>Arial</vt:lpstr>
      <vt:lpstr>汉仪楷体KW</vt:lpstr>
      <vt:lpstr>Tahoma Regular</vt:lpstr>
      <vt:lpstr>Tahoma</vt:lpstr>
      <vt:lpstr>Calibri</vt:lpstr>
      <vt:lpstr>微软雅黑</vt:lpstr>
      <vt:lpstr>Arial Unicode MS</vt:lpstr>
      <vt:lpstr>Office Theme</vt:lpstr>
      <vt:lpstr>AI DeepChat: Knowledge Management and Assessment System</vt:lpstr>
      <vt:lpstr>System Overview</vt:lpstr>
      <vt:lpstr>Overview of User Interface and Functions</vt:lpstr>
      <vt:lpstr>Login screen</vt:lpstr>
      <vt:lpstr>PowerPoint 演示文稿</vt:lpstr>
      <vt:lpstr>Document Management Features</vt:lpstr>
      <vt:lpstr>AI-Driven Extraction &amp; Assessment</vt:lpstr>
      <vt:lpstr>Dialogue interaction</vt:lpstr>
      <vt:lpstr>System Settings</vt:lpstr>
      <vt:lpstr>User actions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WPS_1601522737</cp:lastModifiedBy>
  <cp:revision>7</cp:revision>
  <dcterms:created xsi:type="dcterms:W3CDTF">2025-04-22T13:17:00Z</dcterms:created>
  <dcterms:modified xsi:type="dcterms:W3CDTF">2025-04-26T21:43:07Z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FEF889413C9D4135B7AC52DD4BD04B42_13</vt:lpwstr>
  </property>
  <property fmtid="{D5CDD505-2E9C-101B-9397-08002B2CF9AE}" pid="3" name="KSOProductBuildVer">
    <vt:lpwstr>2052-12.1.0.20784</vt:lpwstr>
  </property>
</Properties>
</file>

<file path=docProps/thumbnail.jpeg>
</file>